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88" r:id="rId6"/>
    <p:sldId id="306" r:id="rId7"/>
    <p:sldId id="268" r:id="rId8"/>
    <p:sldId id="267" r:id="rId9"/>
    <p:sldId id="307" r:id="rId10"/>
    <p:sldId id="308" r:id="rId11"/>
    <p:sldId id="309" r:id="rId12"/>
    <p:sldId id="311" r:id="rId13"/>
    <p:sldId id="312" r:id="rId14"/>
    <p:sldId id="313" r:id="rId15"/>
    <p:sldId id="305" r:id="rId16"/>
    <p:sldId id="262" r:id="rId17"/>
  </p:sldIdLst>
  <p:sldSz cx="9144000" cy="5143500" type="screen16x9"/>
  <p:notesSz cx="6858000" cy="9144000"/>
  <p:embeddedFontLst>
    <p:embeddedFont>
      <p:font typeface="Montserrat" panose="020B0604020202020204" charset="-52"/>
      <p:regular r:id="rId19"/>
      <p:bold r:id="rId20"/>
      <p:italic r:id="rId21"/>
      <p:boldItalic r:id="rId22"/>
    </p:embeddedFont>
    <p:embeddedFont>
      <p:font typeface="Montserrat ExtraBold" panose="020B0604020202020204" charset="-52"/>
      <p:bold r:id="rId23"/>
      <p:boldItalic r:id="rId24"/>
    </p:embeddedFont>
    <p:embeddedFont>
      <p:font typeface="Montserrat ExtraLight" panose="020B0604020202020204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D538D8-CE78-419B-AC6E-29529D33F4EA}">
  <a:tblStyle styleId="{EBD538D8-CE78-419B-AC6E-29529D33F4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9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7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39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31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237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877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34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347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30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380334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Веб-разработка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68630" y="3245544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Кострица</a:t>
            </a:r>
            <a:r>
              <a:rPr lang="ru-RU" dirty="0"/>
              <a:t> Алексей, </a:t>
            </a:r>
            <a:r>
              <a:rPr lang="ru-RU"/>
              <a:t>Камалов Давлат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508932" y="2080005"/>
            <a:ext cx="3974996" cy="1110568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Браузер, 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HTML, HTTP/HTTPS, </a:t>
            </a: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сервер, 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API, </a:t>
            </a: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запросы, </a:t>
            </a:r>
            <a:r>
              <a:rPr lang="en-US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PHP, JavaScript, </a:t>
            </a:r>
            <a:r>
              <a:rPr lang="ru-RU" sz="16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высоконагруженные системы, оптимизация</a:t>
            </a:r>
            <a:endParaRPr sz="16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37601" y="199058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87A3649-8888-36D9-80C4-DC99FBE8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56" y="3710244"/>
            <a:ext cx="1167088" cy="1167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Задание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8E2403-DB22-6580-925F-8D4E50EDC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567" y="3776550"/>
            <a:ext cx="1007453" cy="9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2CE2D0-999F-10E6-8A13-B179E20D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99" y="259410"/>
            <a:ext cx="4193905" cy="45039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48E345-8E53-1F97-FEB7-77FC4BDDB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9410"/>
            <a:ext cx="4193904" cy="34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5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ED0C40-D9D4-894C-96DE-BE9392CE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724079"/>
            <a:ext cx="3901752" cy="369534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DA7EF1-4925-AECA-852C-CF03D9266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066" y="724079"/>
            <a:ext cx="3900444" cy="36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5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32C462-D053-323D-2C6A-C7AA42E6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51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34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ru-RU" dirty="0"/>
              <a:t>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6551C1-9929-BFB8-C215-5E3361A1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274" y="3785551"/>
            <a:ext cx="1007451" cy="9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517585"/>
            <a:ext cx="3657300" cy="933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7246190" y="1234789"/>
            <a:ext cx="573266" cy="933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/>
              <a:t>-</a:t>
            </a:r>
            <a:endParaRPr sz="7200" dirty="0"/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E5AA047F-8E82-1438-7A47-AE7B4D72AD08}"/>
              </a:ext>
            </a:extLst>
          </p:cNvPr>
          <p:cNvSpPr txBox="1">
            <a:spLocks/>
          </p:cNvSpPr>
          <p:nvPr/>
        </p:nvSpPr>
        <p:spPr>
          <a:xfrm>
            <a:off x="4572000" y="1258605"/>
            <a:ext cx="612475" cy="93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7200" dirty="0"/>
              <a:t>+</a:t>
            </a:r>
            <a:endParaRPr lang="en-US" sz="7200" dirty="0"/>
          </a:p>
        </p:txBody>
      </p:sp>
      <p:sp>
        <p:nvSpPr>
          <p:cNvPr id="3" name="Google Shape;266;p48">
            <a:extLst>
              <a:ext uri="{FF2B5EF4-FFF2-40B4-BE49-F238E27FC236}">
                <a16:creationId xmlns:a16="http://schemas.microsoft.com/office/drawing/2014/main" id="{C7468AD2-BD1C-80CF-A539-B24A8B4C40D0}"/>
              </a:ext>
            </a:extLst>
          </p:cNvPr>
          <p:cNvSpPr txBox="1">
            <a:spLocks/>
          </p:cNvSpPr>
          <p:nvPr/>
        </p:nvSpPr>
        <p:spPr>
          <a:xfrm>
            <a:off x="3298315" y="2439700"/>
            <a:ext cx="2679791" cy="187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Отличный материал 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Понятные объяснения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Задание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5" name="Google Shape;266;p48">
            <a:extLst>
              <a:ext uri="{FF2B5EF4-FFF2-40B4-BE49-F238E27FC236}">
                <a16:creationId xmlns:a16="http://schemas.microsoft.com/office/drawing/2014/main" id="{0A506499-A1EE-BC67-5BA5-5ED4116C747F}"/>
              </a:ext>
            </a:extLst>
          </p:cNvPr>
          <p:cNvSpPr txBox="1">
            <a:spLocks/>
          </p:cNvSpPr>
          <p:nvPr/>
        </p:nvSpPr>
        <p:spPr>
          <a:xfrm>
            <a:off x="6202347" y="2348747"/>
            <a:ext cx="2837400" cy="2542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Я делал этот интенсив в 2 часа ночи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Я очень хотел спать(понятно по </a:t>
            </a:r>
            <a:r>
              <a:rPr lang="en-US" sz="1600" dirty="0" err="1">
                <a:solidFill>
                  <a:schemeClr val="lt1"/>
                </a:solidFill>
              </a:rPr>
              <a:t>qr</a:t>
            </a:r>
            <a:r>
              <a:rPr lang="ru-RU" sz="1600" dirty="0">
                <a:solidFill>
                  <a:schemeClr val="lt1"/>
                </a:solidFill>
              </a:rPr>
              <a:t> кодам)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lt1"/>
                </a:solidFill>
              </a:rPr>
              <a:t>Я не выспался</a:t>
            </a:r>
            <a:endParaRPr lang="en-US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656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4;p41">
            <a:extLst>
              <a:ext uri="{FF2B5EF4-FFF2-40B4-BE49-F238E27FC236}">
                <a16:creationId xmlns:a16="http://schemas.microsoft.com/office/drawing/2014/main" id="{14E4E414-24B3-BE74-04FD-ABCB6465188F}"/>
              </a:ext>
            </a:extLst>
          </p:cNvPr>
          <p:cNvSpPr txBox="1">
            <a:spLocks/>
          </p:cNvSpPr>
          <p:nvPr/>
        </p:nvSpPr>
        <p:spPr>
          <a:xfrm>
            <a:off x="434714" y="1342044"/>
            <a:ext cx="8626840" cy="129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Clr>
                <a:schemeClr val="lt1"/>
              </a:buClr>
              <a:buSzPts val="6000"/>
            </a:pPr>
            <a:r>
              <a:rPr lang="en-US" sz="6000" b="1" dirty="0" err="1">
                <a:solidFill>
                  <a:schemeClr val="lt1"/>
                </a:solidFill>
              </a:rPr>
              <a:t>Cgfcb,j</a:t>
            </a:r>
            <a:r>
              <a:rPr lang="en-US" sz="6000" b="1" dirty="0">
                <a:solidFill>
                  <a:schemeClr val="lt1"/>
                </a:solidFill>
              </a:rPr>
              <a:t> pf </a:t>
            </a:r>
            <a:r>
              <a:rPr lang="en-US" sz="6000" b="1" dirty="0" err="1">
                <a:solidFill>
                  <a:schemeClr val="lt1"/>
                </a:solidFill>
              </a:rPr>
              <a:t>dybvfybt</a:t>
            </a:r>
            <a:r>
              <a:rPr lang="en-US" sz="6000" b="1" dirty="0">
                <a:solidFill>
                  <a:schemeClr val="lt1"/>
                </a:solidFill>
              </a:rPr>
              <a:t>!</a:t>
            </a:r>
            <a:endParaRPr lang="ru-RU" sz="6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what you’ll find in this </a:t>
            </a:r>
            <a:r>
              <a:rPr lang="en" b="1">
                <a:uFill>
                  <a:noFill/>
                </a:uFill>
                <a:hlinkClick r:id="rId3"/>
              </a:rPr>
              <a:t>Slidesgo</a:t>
            </a:r>
            <a:r>
              <a:rPr lang="en"/>
              <a:t> template: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 slide structure based on a multi-purpose presentation,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hlinkClick r:id="rId4"/>
              </a:rPr>
              <a:t>Slidesgo School</a:t>
            </a:r>
            <a:r>
              <a:rPr lang="en"/>
              <a:t> or read our </a:t>
            </a:r>
            <a:r>
              <a:rPr lang="en" b="1">
                <a:uFill>
                  <a:noFill/>
                </a:uFill>
                <a:hlinkClick r:id="rId5"/>
              </a:rPr>
              <a:t>FAQs</a:t>
            </a:r>
            <a:r>
              <a:rPr lang="en"/>
              <a:t>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An assortment of illustrations and pictures that are suitable for use in the presentation can be found in the </a:t>
            </a:r>
            <a:r>
              <a:rPr lang="en" b="1">
                <a:uFill>
                  <a:noFill/>
                </a:uFill>
                <a:hlinkClick r:id="" action="ppaction://noaction"/>
              </a:rPr>
              <a:t>alternative resources slide</a:t>
            </a:r>
            <a:r>
              <a:rPr lang="en"/>
              <a:t>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" action="ppaction://noaction"/>
              </a:rPr>
              <a:t>thanks slide</a:t>
            </a:r>
            <a:r>
              <a:rPr lang="en"/>
              <a:t>, which you must keep so that proper credits for our design are given.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6" action="ppaction://hlinksldjump"/>
              </a:rPr>
              <a:t>resources slide</a:t>
            </a:r>
            <a:r>
              <a:rPr lang="en"/>
              <a:t>, where you’ll find links to all the elements used in the template.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b="1">
                <a:uFill>
                  <a:noFill/>
                </a:uFill>
                <a:hlinkClick r:id="" action="ppaction://noaction"/>
              </a:rPr>
              <a:t>Instructions for use</a:t>
            </a:r>
            <a:r>
              <a:rPr lang="en"/>
              <a:t>. </a:t>
            </a: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"/>
              <a:t>The</a:t>
            </a:r>
            <a:r>
              <a:rPr lang="en" b="1">
                <a:uFill>
                  <a:noFill/>
                </a:uFill>
                <a:hlinkClick r:id="" action="ppaction://noaction"/>
              </a:rPr>
              <a:t> fonts and colors used</a:t>
            </a:r>
            <a:r>
              <a:rPr lang="en"/>
              <a:t> in the template.</a:t>
            </a:r>
            <a:endParaRPr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"/>
              <a:t>More</a:t>
            </a:r>
            <a:r>
              <a:rPr lang="en" b="1">
                <a:uFill>
                  <a:noFill/>
                </a:uFill>
                <a:hlinkClick r:id="" action="ppaction://noaction"/>
              </a:rPr>
              <a:t> 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"/>
              <a:buChar char="●"/>
            </a:pPr>
            <a:r>
              <a:rPr lang="en" b="1">
                <a:uFill>
                  <a:noFill/>
                </a:uFill>
                <a:hlinkClick r:id="" action="ppaction://noaction"/>
              </a:rPr>
              <a:t>Sets of customizable icons </a:t>
            </a:r>
            <a:r>
              <a:rPr lang="en"/>
              <a:t>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 can delete this slide when you’re done editing the presentation.</a:t>
            </a:r>
            <a:endParaRPr sz="115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Задание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Итоги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+ и - курса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4"/>
            <a:ext cx="2067000" cy="4809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Здесь я вкратце расскажу в чем суть курса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70;p39">
            <a:extLst>
              <a:ext uri="{FF2B5EF4-FFF2-40B4-BE49-F238E27FC236}">
                <a16:creationId xmlns:a16="http://schemas.microsoft.com/office/drawing/2014/main" id="{C1864B13-133C-292B-1B08-1C710CEBFB47}"/>
              </a:ext>
            </a:extLst>
          </p:cNvPr>
          <p:cNvSpPr txBox="1">
            <a:spLocks/>
          </p:cNvSpPr>
          <p:nvPr/>
        </p:nvSpPr>
        <p:spPr>
          <a:xfrm>
            <a:off x="921350" y="841932"/>
            <a:ext cx="3182114" cy="40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lt2"/>
              </a:buClr>
              <a:buSzPts val="3600"/>
              <a:buFont typeface="Montserrat ExtraBold"/>
              <a:buNone/>
              <a:defRPr sz="36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ru-RU" sz="2400" dirty="0"/>
              <a:t>Структура </a:t>
            </a:r>
            <a:endParaRPr lang="en-US" sz="2400" dirty="0"/>
          </a:p>
        </p:txBody>
      </p:sp>
      <p:cxnSp>
        <p:nvCxnSpPr>
          <p:cNvPr id="3" name="Google Shape;172;p39">
            <a:extLst>
              <a:ext uri="{FF2B5EF4-FFF2-40B4-BE49-F238E27FC236}">
                <a16:creationId xmlns:a16="http://schemas.microsoft.com/office/drawing/2014/main" id="{4D4BA27E-A140-E6C2-8E24-EAA5AF01BD3D}"/>
              </a:ext>
            </a:extLst>
          </p:cNvPr>
          <p:cNvCxnSpPr/>
          <p:nvPr/>
        </p:nvCxnSpPr>
        <p:spPr>
          <a:xfrm>
            <a:off x="1026200" y="77251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🤭">
            <a:extLst>
              <a:ext uri="{FF2B5EF4-FFF2-40B4-BE49-F238E27FC236}">
                <a16:creationId xmlns:a16="http://schemas.microsoft.com/office/drawing/2014/main" id="{9C3E53C9-6B88-EB56-3B75-0A770B9D4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93" y="3284950"/>
            <a:ext cx="319813" cy="3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ADC228-6028-0814-60FF-49E519C7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40" y="3748051"/>
            <a:ext cx="999901" cy="9999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621400" y="996176"/>
            <a:ext cx="4946400" cy="148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 поделены на 5 видео, в которых поэтапно рассказывают о </a:t>
            </a:r>
            <a:r>
              <a:rPr lang="ru-RU" dirty="0" err="1"/>
              <a:t>фронтенде</a:t>
            </a:r>
            <a:r>
              <a:rPr lang="ru-RU" dirty="0"/>
              <a:t>:</a:t>
            </a:r>
          </a:p>
          <a:p>
            <a:pPr marL="285750" indent="-285750"/>
            <a:r>
              <a:rPr lang="ru-RU" dirty="0"/>
              <a:t>Веб разработчик </a:t>
            </a:r>
          </a:p>
          <a:p>
            <a:pPr marL="0" indent="0">
              <a:buNone/>
            </a:pPr>
            <a:r>
              <a:rPr lang="ru-RU" dirty="0"/>
              <a:t>Здесь нам показывают базовые технологии, а то есть обратную сторону веб сайтов на примере человека идущего за покупками.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4A586A-BE9F-7F31-AF84-44779FA4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0" y="2571750"/>
            <a:ext cx="3728785" cy="16956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5F655-058D-64F9-704D-27ECD06DB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76" y="2571750"/>
            <a:ext cx="3728785" cy="17111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90;p70">
            <a:extLst>
              <a:ext uri="{FF2B5EF4-FFF2-40B4-BE49-F238E27FC236}">
                <a16:creationId xmlns:a16="http://schemas.microsoft.com/office/drawing/2014/main" id="{C1F822F8-A89A-2ACA-F643-922220F807CF}"/>
              </a:ext>
            </a:extLst>
          </p:cNvPr>
          <p:cNvSpPr txBox="1">
            <a:spLocks/>
          </p:cNvSpPr>
          <p:nvPr/>
        </p:nvSpPr>
        <p:spPr>
          <a:xfrm>
            <a:off x="6100733" y="333476"/>
            <a:ext cx="2850700" cy="94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ru-RU" sz="2400" b="0" dirty="0">
                <a:solidFill>
                  <a:schemeClr val="accent1"/>
                </a:solidFill>
              </a:rPr>
              <a:t>Лекции</a:t>
            </a:r>
          </a:p>
        </p:txBody>
      </p:sp>
      <p:sp>
        <p:nvSpPr>
          <p:cNvPr id="12" name="Google Shape;2191;p70">
            <a:extLst>
              <a:ext uri="{FF2B5EF4-FFF2-40B4-BE49-F238E27FC236}">
                <a16:creationId xmlns:a16="http://schemas.microsoft.com/office/drawing/2014/main" id="{EAA887DD-493B-D67F-6567-374EC570E06A}"/>
              </a:ext>
            </a:extLst>
          </p:cNvPr>
          <p:cNvSpPr txBox="1">
            <a:spLocks/>
          </p:cNvSpPr>
          <p:nvPr/>
        </p:nvSpPr>
        <p:spPr>
          <a:xfrm>
            <a:off x="4322133" y="860586"/>
            <a:ext cx="4629300" cy="1520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lt1"/>
                </a:solidFill>
              </a:rPr>
              <a:t>С чего начать</a:t>
            </a:r>
          </a:p>
          <a:p>
            <a:pPr marL="0" indent="0" algn="l">
              <a:buClr>
                <a:schemeClr val="lt1"/>
              </a:buClr>
            </a:pPr>
            <a:r>
              <a:rPr lang="ru-RU" dirty="0">
                <a:solidFill>
                  <a:schemeClr val="lt1"/>
                </a:solidFill>
              </a:rPr>
              <a:t>Здесь представлены онлайн сервисы с помощью которых можно обучиться веб разработке, где задать интересующие вопросы, посмотреть из чего состоят сайты и приложения и просто с чего начать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dirty="0">
              <a:solidFill>
                <a:schemeClr val="lt1"/>
              </a:solidFill>
            </a:endParaRPr>
          </a:p>
        </p:txBody>
      </p:sp>
      <p:cxnSp>
        <p:nvCxnSpPr>
          <p:cNvPr id="13" name="Google Shape;2192;p70">
            <a:extLst>
              <a:ext uri="{FF2B5EF4-FFF2-40B4-BE49-F238E27FC236}">
                <a16:creationId xmlns:a16="http://schemas.microsoft.com/office/drawing/2014/main" id="{0876BAD5-7B2A-B4B4-3BC9-42EBE0B5425C}"/>
              </a:ext>
            </a:extLst>
          </p:cNvPr>
          <p:cNvCxnSpPr/>
          <p:nvPr/>
        </p:nvCxnSpPr>
        <p:spPr>
          <a:xfrm>
            <a:off x="6188433" y="30247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D2B36D0-9EA3-588D-72CB-03BE0D8EF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132" y="2493712"/>
            <a:ext cx="4415931" cy="219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0;p70">
            <a:extLst>
              <a:ext uri="{FF2B5EF4-FFF2-40B4-BE49-F238E27FC236}">
                <a16:creationId xmlns:a16="http://schemas.microsoft.com/office/drawing/2014/main" id="{41D4EAA6-B94F-7D0E-6B4B-981F08AFF6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5" name="Google Shape;2191;p70">
            <a:extLst>
              <a:ext uri="{FF2B5EF4-FFF2-40B4-BE49-F238E27FC236}">
                <a16:creationId xmlns:a16="http://schemas.microsoft.com/office/drawing/2014/main" id="{B3788492-301B-95BC-DBFA-C566007ED01A}"/>
              </a:ext>
            </a:extLst>
          </p:cNvPr>
          <p:cNvSpPr txBox="1">
            <a:spLocks/>
          </p:cNvSpPr>
          <p:nvPr/>
        </p:nvSpPr>
        <p:spPr>
          <a:xfrm>
            <a:off x="621400" y="996176"/>
            <a:ext cx="4946400" cy="1575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Базовые технологии интернета</a:t>
            </a:r>
          </a:p>
          <a:p>
            <a:pPr>
              <a:buClr>
                <a:schemeClr val="lt1"/>
              </a:buClr>
              <a:buSzPts val="1400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Здесь представлена основа для разработки сайтов: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HTML(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Объявить кнопку),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CSS(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Оформить кнопку), </a:t>
            </a:r>
            <a:r>
              <a:rPr lang="en-US" dirty="0">
                <a:solidFill>
                  <a:schemeClr val="lt1"/>
                </a:solidFill>
                <a:latin typeface="Montserrat"/>
                <a:sym typeface="Montserrat"/>
              </a:rPr>
              <a:t>JavaScript(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Действия кнопки). А также говорится о том, насколько масштабные работы проделывают </a:t>
            </a:r>
            <a:r>
              <a:rPr lang="ru-RU" dirty="0" err="1">
                <a:solidFill>
                  <a:schemeClr val="lt1"/>
                </a:solidFill>
                <a:latin typeface="Montserrat"/>
                <a:sym typeface="Montserrat"/>
              </a:rPr>
              <a:t>фронтенд</a:t>
            </a: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 разработчики.</a:t>
            </a:r>
          </a:p>
        </p:txBody>
      </p:sp>
      <p:cxnSp>
        <p:nvCxnSpPr>
          <p:cNvPr id="6" name="Google Shape;2192;p70">
            <a:extLst>
              <a:ext uri="{FF2B5EF4-FFF2-40B4-BE49-F238E27FC236}">
                <a16:creationId xmlns:a16="http://schemas.microsoft.com/office/drawing/2014/main" id="{3826509B-3D4A-1DD3-6307-C4E7248F112A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0C78AD6-159D-04E0-37EE-AC73AF7B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0" y="2584417"/>
            <a:ext cx="4269779" cy="20098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215DE6B-B14D-8BB6-29E5-00C403CC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331" y="2571750"/>
            <a:ext cx="3743568" cy="20098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90;p70">
            <a:extLst>
              <a:ext uri="{FF2B5EF4-FFF2-40B4-BE49-F238E27FC236}">
                <a16:creationId xmlns:a16="http://schemas.microsoft.com/office/drawing/2014/main" id="{9DB15411-09DC-67FE-4A08-B5E7D90195AA}"/>
              </a:ext>
            </a:extLst>
          </p:cNvPr>
          <p:cNvSpPr txBox="1">
            <a:spLocks/>
          </p:cNvSpPr>
          <p:nvPr/>
        </p:nvSpPr>
        <p:spPr>
          <a:xfrm>
            <a:off x="5965199" y="401895"/>
            <a:ext cx="2850700" cy="55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ontserrat ExtraBold"/>
              <a:buNone/>
              <a:defRPr sz="45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ru-RU" sz="2400" b="0" dirty="0">
                <a:solidFill>
                  <a:schemeClr val="accent1"/>
                </a:solidFill>
              </a:rPr>
              <a:t>Лекции</a:t>
            </a:r>
          </a:p>
        </p:txBody>
      </p:sp>
      <p:sp>
        <p:nvSpPr>
          <p:cNvPr id="7" name="Google Shape;2191;p70">
            <a:extLst>
              <a:ext uri="{FF2B5EF4-FFF2-40B4-BE49-F238E27FC236}">
                <a16:creationId xmlns:a16="http://schemas.microsoft.com/office/drawing/2014/main" id="{C213DDCF-3BE4-BD19-B6F3-2B084FF466E4}"/>
              </a:ext>
            </a:extLst>
          </p:cNvPr>
          <p:cNvSpPr txBox="1">
            <a:spLocks/>
          </p:cNvSpPr>
          <p:nvPr/>
        </p:nvSpPr>
        <p:spPr>
          <a:xfrm>
            <a:off x="5072331" y="953044"/>
            <a:ext cx="3877022" cy="1488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Инструменты</a:t>
            </a:r>
          </a:p>
          <a:p>
            <a:pPr>
              <a:buClr>
                <a:schemeClr val="lt1"/>
              </a:buClr>
              <a:buSzPts val="1400"/>
            </a:pPr>
            <a:r>
              <a:rPr lang="ru-RU" dirty="0">
                <a:solidFill>
                  <a:schemeClr val="lt1"/>
                </a:solidFill>
                <a:latin typeface="Montserrat"/>
                <a:sym typeface="Montserrat"/>
              </a:rPr>
              <a:t>Здесь рассказывают о развитии целой экосистеме, о создании браузера и его совершенствования</a:t>
            </a:r>
          </a:p>
        </p:txBody>
      </p:sp>
      <p:cxnSp>
        <p:nvCxnSpPr>
          <p:cNvPr id="8" name="Google Shape;2192;p70">
            <a:extLst>
              <a:ext uri="{FF2B5EF4-FFF2-40B4-BE49-F238E27FC236}">
                <a16:creationId xmlns:a16="http://schemas.microsoft.com/office/drawing/2014/main" id="{DB17A57A-E6D1-56DE-471B-C6BE59744780}"/>
              </a:ext>
            </a:extLst>
          </p:cNvPr>
          <p:cNvCxnSpPr/>
          <p:nvPr/>
        </p:nvCxnSpPr>
        <p:spPr>
          <a:xfrm>
            <a:off x="6052899" y="39879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EE337C4-CD1C-77F3-72E7-8651E29E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01" y="261629"/>
            <a:ext cx="3604269" cy="199407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66B213-85B8-2641-DE8B-8D06FB7DC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00" y="2740261"/>
            <a:ext cx="3604269" cy="19880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Лекции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621400" y="996176"/>
            <a:ext cx="4946400" cy="148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ru-RU" dirty="0"/>
              <a:t>Веб ВКонтакте</a:t>
            </a:r>
          </a:p>
          <a:p>
            <a:pPr marL="0" indent="0">
              <a:buNone/>
            </a:pPr>
            <a:r>
              <a:rPr lang="ru-RU" dirty="0"/>
              <a:t>Здесь разбирают </a:t>
            </a:r>
            <a:r>
              <a:rPr lang="ru-RU" dirty="0" err="1"/>
              <a:t>фронтенд</a:t>
            </a:r>
            <a:r>
              <a:rPr lang="ru-RU" dirty="0"/>
              <a:t> ВК </a:t>
            </a:r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A8D1BC-7DF6-A6EE-07FD-0468E250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32" y="1726266"/>
            <a:ext cx="3386125" cy="22921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E560D4-53D5-556D-4C60-AFD2D5135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403" y="1740291"/>
            <a:ext cx="3646544" cy="227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9779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407</Words>
  <Application>Microsoft Office PowerPoint</Application>
  <PresentationFormat>Экран (16:9)</PresentationFormat>
  <Paragraphs>57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Montserrat ExtraLight</vt:lpstr>
      <vt:lpstr>Montserrat ExtraBold</vt:lpstr>
      <vt:lpstr>Montserrat</vt:lpstr>
      <vt:lpstr>Futuristic Background by Slidesgo</vt:lpstr>
      <vt:lpstr>Веб-разработка</vt:lpstr>
      <vt:lpstr>CONTENTS OF THIS TEMPLATE</vt:lpstr>
      <vt:lpstr>01</vt:lpstr>
      <vt:lpstr>Лекции</vt:lpstr>
      <vt:lpstr>Лекции</vt:lpstr>
      <vt:lpstr>Презентация PowerPoint</vt:lpstr>
      <vt:lpstr>Лекции</vt:lpstr>
      <vt:lpstr>Презентация PowerPoint</vt:lpstr>
      <vt:lpstr>Лекции</vt:lpstr>
      <vt:lpstr>Задание</vt:lpstr>
      <vt:lpstr>Презентация PowerPoint</vt:lpstr>
      <vt:lpstr>Презентация PowerPoint</vt:lpstr>
      <vt:lpstr>Презентация PowerPoint</vt:lpstr>
      <vt:lpstr>Итоги</vt:lpstr>
      <vt:lpstr>Итоги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Веб-разработка</dc:title>
  <dc:creator>Huawei</dc:creator>
  <cp:lastModifiedBy>Администратор</cp:lastModifiedBy>
  <cp:revision>3</cp:revision>
  <dcterms:modified xsi:type="dcterms:W3CDTF">2023-05-05T09:19:37Z</dcterms:modified>
</cp:coreProperties>
</file>